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5"/>
  </p:notesMasterIdLst>
  <p:handoutMasterIdLst>
    <p:handoutMasterId r:id="rId96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549" r:id="rId38"/>
    <p:sldId id="10597" r:id="rId39"/>
    <p:sldId id="551" r:id="rId40"/>
    <p:sldId id="552" r:id="rId41"/>
    <p:sldId id="553" r:id="rId42"/>
    <p:sldId id="562" r:id="rId43"/>
    <p:sldId id="563" r:id="rId44"/>
    <p:sldId id="564" r:id="rId45"/>
    <p:sldId id="570" r:id="rId46"/>
    <p:sldId id="571" r:id="rId47"/>
    <p:sldId id="572" r:id="rId48"/>
    <p:sldId id="567" r:id="rId49"/>
    <p:sldId id="568" r:id="rId50"/>
    <p:sldId id="569" r:id="rId51"/>
    <p:sldId id="588" r:id="rId52"/>
    <p:sldId id="10595" r:id="rId53"/>
    <p:sldId id="10477" r:id="rId54"/>
    <p:sldId id="10478" r:id="rId55"/>
    <p:sldId id="10479" r:id="rId56"/>
    <p:sldId id="10480" r:id="rId57"/>
    <p:sldId id="10481" r:id="rId58"/>
    <p:sldId id="10482" r:id="rId59"/>
    <p:sldId id="10483" r:id="rId60"/>
    <p:sldId id="10484" r:id="rId61"/>
    <p:sldId id="10485" r:id="rId62"/>
    <p:sldId id="10486" r:id="rId63"/>
    <p:sldId id="10491" r:id="rId64"/>
    <p:sldId id="10492" r:id="rId65"/>
    <p:sldId id="10493" r:id="rId66"/>
    <p:sldId id="10494" r:id="rId67"/>
    <p:sldId id="10495" r:id="rId68"/>
    <p:sldId id="10503" r:id="rId69"/>
    <p:sldId id="10496" r:id="rId70"/>
    <p:sldId id="10500" r:id="rId71"/>
    <p:sldId id="10501" r:id="rId72"/>
    <p:sldId id="10502" r:id="rId73"/>
    <p:sldId id="10497" r:id="rId74"/>
    <p:sldId id="10498" r:id="rId75"/>
    <p:sldId id="10504" r:id="rId76"/>
    <p:sldId id="10505" r:id="rId77"/>
    <p:sldId id="10506" r:id="rId78"/>
    <p:sldId id="10509" r:id="rId79"/>
    <p:sldId id="10514" r:id="rId80"/>
    <p:sldId id="10516" r:id="rId81"/>
    <p:sldId id="10517" r:id="rId82"/>
    <p:sldId id="10518" r:id="rId83"/>
    <p:sldId id="10519" r:id="rId84"/>
    <p:sldId id="10520" r:id="rId85"/>
    <p:sldId id="10596" r:id="rId86"/>
    <p:sldId id="825" r:id="rId87"/>
    <p:sldId id="10489" r:id="rId88"/>
    <p:sldId id="10488" r:id="rId89"/>
    <p:sldId id="823" r:id="rId90"/>
    <p:sldId id="824" r:id="rId91"/>
    <p:sldId id="10598" r:id="rId92"/>
    <p:sldId id="10599" r:id="rId93"/>
    <p:sldId id="10561" r:id="rId9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549"/>
            <p14:sldId id="10597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8"/>
            <p14:sldId id="10479"/>
            <p14:sldId id="10480"/>
            <p14:sldId id="10481"/>
            <p14:sldId id="10482"/>
            <p14:sldId id="10483"/>
            <p14:sldId id="10484"/>
            <p14:sldId id="10485"/>
            <p14:sldId id="10486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2178" autoAdjust="0"/>
  </p:normalViewPr>
  <p:slideViewPr>
    <p:cSldViewPr snapToGrid="0">
      <p:cViewPr>
        <p:scale>
          <a:sx n="150" d="100"/>
          <a:sy n="150" d="100"/>
        </p:scale>
        <p:origin x="75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1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11/3/2019 2:42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sqlserverstorageengine/2017/11/01/sentiment-analysis-with-python-in-sql-server-machine-learning-service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sqlchoice.blob.core.windows.net/sqlchoice/static/tpcxbb_1gb.ba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 err="1"/>
              <a:t>HammerDB</a:t>
            </a:r>
            <a:r>
              <a:rPr lang="en-US" dirty="0"/>
              <a:t> 2016 vs 2017 vs 2019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E4508-F807-46CF-BAA2-8A30ADB7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7" y="397156"/>
            <a:ext cx="707702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0F4E6B-93B5-45A8-99E6-EFE860F9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00" y="1166616"/>
            <a:ext cx="6620799" cy="28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DF91E-F458-475F-B010-3FF9CBE2E916}"/>
              </a:ext>
            </a:extLst>
          </p:cNvPr>
          <p:cNvSpPr/>
          <p:nvPr/>
        </p:nvSpPr>
        <p:spPr>
          <a:xfrm>
            <a:off x="3663975" y="3021806"/>
            <a:ext cx="1196266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1994371" y="636390"/>
            <a:ext cx="4545100" cy="165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1994371" y="2571750"/>
            <a:ext cx="5155257" cy="155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747CC-43A5-4B28-94A5-F9ADCFBA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44147" r="60385" b="35922"/>
          <a:stretch/>
        </p:blipFill>
        <p:spPr>
          <a:xfrm>
            <a:off x="1879249" y="1739899"/>
            <a:ext cx="5385501" cy="1663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9B304-F6E0-4F31-8E47-7CAA1B4D505E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5976</TotalTime>
  <Words>1056</Words>
  <Application>Microsoft Office PowerPoint</Application>
  <PresentationFormat>On-screen Show (16:9)</PresentationFormat>
  <Paragraphs>246</Paragraphs>
  <Slides>92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3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1334</cp:revision>
  <dcterms:created xsi:type="dcterms:W3CDTF">2013-07-12T18:23:55Z</dcterms:created>
  <dcterms:modified xsi:type="dcterms:W3CDTF">2019-11-03T23:55:06Z</dcterms:modified>
  <cp:contentStatus/>
</cp:coreProperties>
</file>